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5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byrdfabian.github.io/project-brewery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Brew Master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82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 Facts about N.C. and Beer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North Carolina has over 100 Breweries</a:t>
            </a:r>
          </a:p>
          <a:p>
            <a:r>
              <a:rPr lang="en-US" dirty="0"/>
              <a:t>House 3 of the Nations Larges </a:t>
            </a:r>
            <a:r>
              <a:rPr lang="en-US" dirty="0" err="1"/>
              <a:t>Brewiew</a:t>
            </a:r>
            <a:endParaRPr lang="en-US" dirty="0"/>
          </a:p>
          <a:p>
            <a:pPr lvl="1"/>
            <a:r>
              <a:rPr lang="en-US" dirty="0"/>
              <a:t>Oskar Blues</a:t>
            </a:r>
          </a:p>
          <a:p>
            <a:pPr lvl="1"/>
            <a:r>
              <a:rPr lang="en-US" dirty="0"/>
              <a:t>Sierra Nevada</a:t>
            </a:r>
          </a:p>
          <a:p>
            <a:pPr lvl="1"/>
            <a:r>
              <a:rPr lang="en-US" dirty="0"/>
              <a:t>New Belgium</a:t>
            </a:r>
          </a:p>
          <a:p>
            <a:r>
              <a:rPr lang="en-US" dirty="0"/>
              <a:t>Considered the best brew state south of the Mason-Dixon</a:t>
            </a:r>
          </a:p>
          <a:p>
            <a:r>
              <a:rPr lang="en-US" dirty="0"/>
              <a:t>Host the most favorable beer laws in the South East</a:t>
            </a:r>
          </a:p>
          <a:p>
            <a:r>
              <a:rPr lang="en-US" dirty="0"/>
              <a:t>Allows on of the highest Alcoholic Beverage Volumes for Malt Beverages (15%)</a:t>
            </a:r>
          </a:p>
        </p:txBody>
      </p:sp>
    </p:spTree>
    <p:extLst>
      <p:ext uri="{BB962C8B-B14F-4D97-AF65-F5344CB8AC3E}">
        <p14:creationId xmlns:p14="http://schemas.microsoft.com/office/powerpoint/2010/main" val="2283412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Brewery Locator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Entertainment purposes</a:t>
            </a:r>
          </a:p>
          <a:p>
            <a:r>
              <a:rPr lang="en-US" dirty="0"/>
              <a:t>Interactive Brewer Location</a:t>
            </a:r>
          </a:p>
          <a:p>
            <a:r>
              <a:rPr lang="en-US" dirty="0"/>
              <a:t>Power to locate local breweries at the tip of your fingers</a:t>
            </a:r>
          </a:p>
          <a:p>
            <a:r>
              <a:rPr lang="en-US" dirty="0"/>
              <a:t>Launch the Application from your desktop or mobile device</a:t>
            </a:r>
          </a:p>
          <a:p>
            <a:r>
              <a:rPr lang="en-US" dirty="0"/>
              <a:t>Return local Breweries searched</a:t>
            </a:r>
          </a:p>
          <a:p>
            <a:r>
              <a:rPr lang="en-US" dirty="0"/>
              <a:t>View details about the Breweries</a:t>
            </a:r>
          </a:p>
          <a:p>
            <a:r>
              <a:rPr lang="en-US" dirty="0"/>
              <a:t>Option to save to ”Favorites List”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94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User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0919496" cy="407699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AS AN 	Avid beer drinker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I WANT	To be able to see a variety of local Breweries within the state of North 		Carolina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SO THAT 	I can make plans to visit the desired Breweries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 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GIVEN 	 A Brewery App with user input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WHEN 	I search for a Brewery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THEN 	I am presented with the Brewery’s  address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WHEN 	I view the Brewery information returned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THEN		I am presented with the option to add the return to my </a:t>
            </a:r>
            <a:r>
              <a:rPr lang="en-US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favorities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9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479B3-8855-E04E-A435-7642CD23F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Wireframe Design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EB593FFD-9576-4641-A069-CD7554A7789B}"/>
              </a:ext>
            </a:extLst>
          </p:cNvPr>
          <p:cNvSpPr/>
          <p:nvPr/>
        </p:nvSpPr>
        <p:spPr>
          <a:xfrm>
            <a:off x="5181599" y="2377437"/>
            <a:ext cx="1457739" cy="13378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4550ADBA-DB92-B746-A778-317A6D4B55CF}"/>
              </a:ext>
            </a:extLst>
          </p:cNvPr>
          <p:cNvSpPr/>
          <p:nvPr/>
        </p:nvSpPr>
        <p:spPr>
          <a:xfrm>
            <a:off x="2148176" y="4354931"/>
            <a:ext cx="1457739" cy="13378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BE0130D7-B57D-114F-B07A-2744DC42503D}"/>
              </a:ext>
            </a:extLst>
          </p:cNvPr>
          <p:cNvSpPr/>
          <p:nvPr/>
        </p:nvSpPr>
        <p:spPr>
          <a:xfrm>
            <a:off x="8077674" y="4382096"/>
            <a:ext cx="1457739" cy="13378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749F77-83D3-7D44-8D28-F8504885EF41}"/>
              </a:ext>
            </a:extLst>
          </p:cNvPr>
          <p:cNvSpPr txBox="1"/>
          <p:nvPr/>
        </p:nvSpPr>
        <p:spPr>
          <a:xfrm>
            <a:off x="5181598" y="2027230"/>
            <a:ext cx="1457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Home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7F7229-732A-8B40-BF37-22065C041D34}"/>
              </a:ext>
            </a:extLst>
          </p:cNvPr>
          <p:cNvSpPr txBox="1"/>
          <p:nvPr/>
        </p:nvSpPr>
        <p:spPr>
          <a:xfrm>
            <a:off x="2148176" y="5827773"/>
            <a:ext cx="1440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Top 10 Breweries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F1CA3C-EE04-9D4F-AA7E-7C804B53CA36}"/>
              </a:ext>
            </a:extLst>
          </p:cNvPr>
          <p:cNvSpPr txBox="1"/>
          <p:nvPr/>
        </p:nvSpPr>
        <p:spPr>
          <a:xfrm>
            <a:off x="8117429" y="5866319"/>
            <a:ext cx="1417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Favorite Breweries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ACA979-0AD0-4F43-AF8A-28E9FD3F72D2}"/>
              </a:ext>
            </a:extLst>
          </p:cNvPr>
          <p:cNvSpPr txBox="1"/>
          <p:nvPr/>
        </p:nvSpPr>
        <p:spPr>
          <a:xfrm>
            <a:off x="5168405" y="5866319"/>
            <a:ext cx="14405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Brewery by Name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E7878E9-E1AE-FF47-9244-862E942269C9}"/>
              </a:ext>
            </a:extLst>
          </p:cNvPr>
          <p:cNvCxnSpPr>
            <a:stCxn id="4" idx="2"/>
          </p:cNvCxnSpPr>
          <p:nvPr/>
        </p:nvCxnSpPr>
        <p:spPr>
          <a:xfrm flipH="1">
            <a:off x="5907819" y="3715244"/>
            <a:ext cx="2650" cy="40353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1ADD9A2-B619-3C41-9515-3C51EDA8A3E7}"/>
              </a:ext>
            </a:extLst>
          </p:cNvPr>
          <p:cNvCxnSpPr/>
          <p:nvPr/>
        </p:nvCxnSpPr>
        <p:spPr>
          <a:xfrm flipH="1">
            <a:off x="2798859" y="4126727"/>
            <a:ext cx="3101009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F4219A6-267A-6D44-A344-9409C687DF5C}"/>
              </a:ext>
            </a:extLst>
          </p:cNvPr>
          <p:cNvCxnSpPr/>
          <p:nvPr/>
        </p:nvCxnSpPr>
        <p:spPr>
          <a:xfrm>
            <a:off x="5907819" y="4118776"/>
            <a:ext cx="286247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56A7A83-4E02-EA4C-AA53-9090BEB1B60B}"/>
              </a:ext>
            </a:extLst>
          </p:cNvPr>
          <p:cNvCxnSpPr/>
          <p:nvPr/>
        </p:nvCxnSpPr>
        <p:spPr>
          <a:xfrm>
            <a:off x="2798859" y="4126727"/>
            <a:ext cx="0" cy="22820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8278244-91A0-9C44-B745-B6E490CABFB5}"/>
              </a:ext>
            </a:extLst>
          </p:cNvPr>
          <p:cNvCxnSpPr/>
          <p:nvPr/>
        </p:nvCxnSpPr>
        <p:spPr>
          <a:xfrm>
            <a:off x="5907554" y="4153892"/>
            <a:ext cx="0" cy="22820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BAF50D4-9E1F-6F4F-A2AE-C7FCC6E40BFA}"/>
              </a:ext>
            </a:extLst>
          </p:cNvPr>
          <p:cNvCxnSpPr/>
          <p:nvPr/>
        </p:nvCxnSpPr>
        <p:spPr>
          <a:xfrm>
            <a:off x="8763663" y="4126727"/>
            <a:ext cx="0" cy="22820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08ED55F-E7FC-8744-A4B9-220AB5AF3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28" t="10422" r="35411" b="49154"/>
          <a:stretch/>
        </p:blipFill>
        <p:spPr>
          <a:xfrm>
            <a:off x="5181598" y="2391019"/>
            <a:ext cx="1496419" cy="1337807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BBD98BF-AA52-4F47-8D89-BA3D9AC16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06" r="-24" b="28696"/>
          <a:stretch/>
        </p:blipFill>
        <p:spPr>
          <a:xfrm>
            <a:off x="5199943" y="4409260"/>
            <a:ext cx="1457739" cy="1310643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474AFA3-00CA-054E-B1C8-D8C040920D3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07"/>
          <a:stretch/>
        </p:blipFill>
        <p:spPr>
          <a:xfrm>
            <a:off x="8077673" y="4382096"/>
            <a:ext cx="1457740" cy="1352442"/>
          </a:xfrm>
          <a:prstGeom prst="rect">
            <a:avLst/>
          </a:prstGeom>
        </p:spPr>
      </p:pic>
      <p:pic>
        <p:nvPicPr>
          <p:cNvPr id="26" name="Picture 25" descr="A screenshot of a computer&#10;&#10;Description automatically generated">
            <a:extLst>
              <a:ext uri="{FF2B5EF4-FFF2-40B4-BE49-F238E27FC236}">
                <a16:creationId xmlns:a16="http://schemas.microsoft.com/office/drawing/2014/main" id="{F436DCDB-AD45-2F4F-B40C-5D407D5511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507"/>
          <a:stretch/>
        </p:blipFill>
        <p:spPr>
          <a:xfrm>
            <a:off x="2148176" y="4376321"/>
            <a:ext cx="1440510" cy="1316417"/>
          </a:xfrm>
          <a:prstGeom prst="rect">
            <a:avLst/>
          </a:prstGeom>
        </p:spPr>
      </p:pic>
      <p:sp>
        <p:nvSpPr>
          <p:cNvPr id="34" name="Frame 33">
            <a:extLst>
              <a:ext uri="{FF2B5EF4-FFF2-40B4-BE49-F238E27FC236}">
                <a16:creationId xmlns:a16="http://schemas.microsoft.com/office/drawing/2014/main" id="{601971FC-EE74-194E-82D3-6A654E26F148}"/>
              </a:ext>
            </a:extLst>
          </p:cNvPr>
          <p:cNvSpPr/>
          <p:nvPr/>
        </p:nvSpPr>
        <p:spPr>
          <a:xfrm>
            <a:off x="7861910" y="2091193"/>
            <a:ext cx="1457739" cy="133780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81B0CF-B193-414F-9926-1EB9F7B2DB17}"/>
              </a:ext>
            </a:extLst>
          </p:cNvPr>
          <p:cNvSpPr txBox="1"/>
          <p:nvPr/>
        </p:nvSpPr>
        <p:spPr>
          <a:xfrm>
            <a:off x="7868666" y="3444279"/>
            <a:ext cx="1491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Openbrewerdb.org</a:t>
            </a:r>
            <a:endParaRPr lang="en-US" sz="1200" dirty="0"/>
          </a:p>
        </p:txBody>
      </p:sp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74EF7C-9C57-504C-B88A-866FC29740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507" r="30193"/>
          <a:stretch/>
        </p:blipFill>
        <p:spPr>
          <a:xfrm>
            <a:off x="7868666" y="2118990"/>
            <a:ext cx="1450983" cy="1294732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EDE4AAF-3948-5742-B891-689C07686B78}"/>
              </a:ext>
            </a:extLst>
          </p:cNvPr>
          <p:cNvCxnSpPr>
            <a:cxnSpLocks/>
          </p:cNvCxnSpPr>
          <p:nvPr/>
        </p:nvCxnSpPr>
        <p:spPr>
          <a:xfrm flipV="1">
            <a:off x="6669340" y="2739224"/>
            <a:ext cx="1178468" cy="5594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78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APIs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err="1"/>
              <a:t>PositionStack</a:t>
            </a:r>
            <a:endParaRPr lang="en-US" u="sng" dirty="0"/>
          </a:p>
          <a:p>
            <a:r>
              <a:rPr lang="en-US" u="sng" dirty="0" err="1"/>
              <a:t>OpenBreweryDB</a:t>
            </a:r>
            <a:endParaRPr lang="en-US" u="sng" dirty="0"/>
          </a:p>
          <a:p>
            <a:r>
              <a:rPr lang="en-US" u="sng" dirty="0"/>
              <a:t>Geolocation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243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2C601F-83EA-B34D-BC9F-C6A90B58CFAF}"/>
              </a:ext>
            </a:extLst>
          </p:cNvPr>
          <p:cNvSpPr/>
          <p:nvPr/>
        </p:nvSpPr>
        <p:spPr>
          <a:xfrm>
            <a:off x="3546263" y="3244334"/>
            <a:ext cx="50994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hlinkClick r:id="rId2"/>
              </a:rPr>
              <a:t>https://byrdfabian.github.io/project-brewery/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753582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Rough Breakdown of Task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599316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Victoria</a:t>
            </a:r>
          </a:p>
          <a:p>
            <a:pPr lvl="1"/>
            <a:r>
              <a:rPr lang="en-US" dirty="0"/>
              <a:t>Home</a:t>
            </a:r>
          </a:p>
          <a:p>
            <a:pPr lvl="1"/>
            <a:r>
              <a:rPr lang="en-US" dirty="0"/>
              <a:t>Favorite Breweries</a:t>
            </a:r>
          </a:p>
          <a:p>
            <a:pPr lvl="2"/>
            <a:r>
              <a:rPr lang="en-US" dirty="0"/>
              <a:t>HTML</a:t>
            </a:r>
          </a:p>
          <a:p>
            <a:pPr lvl="2"/>
            <a:r>
              <a:rPr lang="en-US" dirty="0"/>
              <a:t>CSS</a:t>
            </a:r>
          </a:p>
          <a:p>
            <a:pPr lvl="2"/>
            <a:r>
              <a:rPr lang="en-US" dirty="0"/>
              <a:t>JavaScript</a:t>
            </a:r>
          </a:p>
          <a:p>
            <a:pPr lvl="1"/>
            <a:r>
              <a:rPr lang="en-US" dirty="0"/>
              <a:t>Inspector of the Code</a:t>
            </a:r>
          </a:p>
          <a:p>
            <a:r>
              <a:rPr lang="en-US" dirty="0" err="1"/>
              <a:t>Brianca</a:t>
            </a:r>
            <a:endParaRPr lang="en-US" dirty="0"/>
          </a:p>
          <a:p>
            <a:pPr lvl="1"/>
            <a:r>
              <a:rPr lang="en-US" dirty="0"/>
              <a:t>Home</a:t>
            </a:r>
          </a:p>
          <a:p>
            <a:pPr lvl="1"/>
            <a:r>
              <a:rPr lang="en-US" dirty="0"/>
              <a:t>Top 10 Breweries</a:t>
            </a:r>
          </a:p>
          <a:p>
            <a:pPr lvl="2"/>
            <a:r>
              <a:rPr lang="en-US" dirty="0"/>
              <a:t>HTML</a:t>
            </a:r>
          </a:p>
          <a:p>
            <a:pPr lvl="2"/>
            <a:r>
              <a:rPr lang="en-US" dirty="0"/>
              <a:t>CSS</a:t>
            </a:r>
          </a:p>
          <a:p>
            <a:pPr lvl="2"/>
            <a:r>
              <a:rPr lang="en-US" dirty="0"/>
              <a:t>JavaScript</a:t>
            </a:r>
          </a:p>
          <a:p>
            <a:pPr lvl="2"/>
            <a:r>
              <a:rPr lang="en-US" dirty="0"/>
              <a:t> </a:t>
            </a:r>
          </a:p>
          <a:p>
            <a:r>
              <a:rPr lang="en-US" dirty="0"/>
              <a:t>Fabian</a:t>
            </a:r>
          </a:p>
          <a:p>
            <a:pPr lvl="1"/>
            <a:r>
              <a:rPr lang="en-US" dirty="0"/>
              <a:t>Home</a:t>
            </a:r>
          </a:p>
          <a:p>
            <a:pPr lvl="1"/>
            <a:r>
              <a:rPr lang="en-US" dirty="0"/>
              <a:t>Brewer by Name</a:t>
            </a:r>
          </a:p>
          <a:p>
            <a:pPr lvl="2"/>
            <a:r>
              <a:rPr lang="en-US" dirty="0"/>
              <a:t>HTML</a:t>
            </a:r>
          </a:p>
          <a:p>
            <a:pPr lvl="2"/>
            <a:r>
              <a:rPr lang="en-US" dirty="0"/>
              <a:t>CSS</a:t>
            </a:r>
          </a:p>
          <a:p>
            <a:pPr lvl="2"/>
            <a:r>
              <a:rPr lang="en-US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25174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18626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159</TotalTime>
  <Words>263</Words>
  <Application>Microsoft Macintosh PowerPoint</Application>
  <PresentationFormat>Widescreen</PresentationFormat>
  <Paragraphs>62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 Light</vt:lpstr>
      <vt:lpstr>Trebuchet MS</vt:lpstr>
      <vt:lpstr>Berlin</vt:lpstr>
      <vt:lpstr>Brew Master</vt:lpstr>
      <vt:lpstr>Fun Facts about N.C. and Beer</vt:lpstr>
      <vt:lpstr>Brewery Locator Application</vt:lpstr>
      <vt:lpstr>User Story</vt:lpstr>
      <vt:lpstr>Wireframe Design</vt:lpstr>
      <vt:lpstr>APIs Used</vt:lpstr>
      <vt:lpstr>Demo</vt:lpstr>
      <vt:lpstr>Rough Breakdown of Task</vt:lpstr>
      <vt:lpstr>Questions</vt:lpstr>
    </vt:vector>
  </TitlesOfParts>
  <Company>NEWCO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Brew Master</dc:title>
  <dc:creator>Byrd, Fabian Trumane</dc:creator>
  <cp:lastModifiedBy>Katrice Byrd</cp:lastModifiedBy>
  <cp:revision>20</cp:revision>
  <dcterms:created xsi:type="dcterms:W3CDTF">2020-08-29T10:51:44Z</dcterms:created>
  <dcterms:modified xsi:type="dcterms:W3CDTF">2020-08-31T20:08:38Z</dcterms:modified>
</cp:coreProperties>
</file>

<file path=docProps/thumbnail.jpeg>
</file>